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scadia code" panose="020B0609020000020004" pitchFamily="49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ExtraBold" panose="00000900000000000000" pitchFamily="2" charset="0"/>
      <p:bold r:id="rId22"/>
      <p:boldItalic r:id="rId23"/>
    </p:embeddedFont>
    <p:embeddedFont>
      <p:font typeface="EB Garamond Medium" panose="00000600000000000000" pitchFamily="2" charset="0"/>
      <p:regular r:id="rId24"/>
      <p: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94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10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21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59" Type="http://schemas.openxmlformats.org/officeDocument/2006/relationships/slideLayout" Target="../slideLayouts/slideLayout175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170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65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82.xml"/><Relationship Id="rId87" Type="http://schemas.openxmlformats.org/officeDocument/2006/relationships/slideLayout" Target="../slideLayouts/slideLayout203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72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62.xml"/><Relationship Id="rId67" Type="http://schemas.openxmlformats.org/officeDocument/2006/relationships/slideLayout" Target="../slideLayouts/slideLayout183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78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111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Job Portal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Job portal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Easy Find Job ,by using upload RESUME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84040624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au310520205008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</a:t>
                      </a:r>
                      <a:r>
                        <a:rPr lang="en-IN" sz="1400" u="none" strike="noStrike" cap="none" dirty="0" err="1"/>
                        <a:t>mmar</a:t>
                      </a:r>
                      <a:r>
                        <a:rPr lang="en-IN" sz="1400" u="none" strike="noStrike" cap="none" dirty="0"/>
                        <a:t> Reza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r>
                        <a:rPr lang="en-IN" sz="14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au310520205019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/>
                        <a:t>Bharat Kumar Mahto</a:t>
                      </a:r>
                      <a:endParaRPr sz="12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r>
                        <a:rPr lang="en-IN" sz="14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au310520205005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</a:t>
                      </a:r>
                      <a:r>
                        <a:rPr lang="en-IN" sz="1400" u="none" strike="noStrike" cap="none" dirty="0" err="1"/>
                        <a:t>ditya</a:t>
                      </a:r>
                      <a:r>
                        <a:rPr lang="en-IN" sz="1400" u="none" strike="noStrike" cap="none" dirty="0"/>
                        <a:t> Kumar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r>
                        <a:rPr lang="en-IN" sz="14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au310520205037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</a:t>
                      </a:r>
                      <a:r>
                        <a:rPr lang="en-IN" sz="1400" u="none" strike="noStrike" cap="none" dirty="0" err="1"/>
                        <a:t>ukesh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kumar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r>
                        <a:rPr lang="en-IN" sz="14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aws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with all environment setup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ports and host with the database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atlas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frontend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 dirty="0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Migrate entire database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atlas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forwared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required ports on ec2 instance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931921" y="2095539"/>
            <a:ext cx="290648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r>
              <a:rPr lang="en-IN" i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https://ammaarReza05.github.io/job</a:t>
            </a:r>
            <a:endParaRPr lang="en-IN" i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en-IN" i="0" u="sng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202</Words>
  <Application>Microsoft Office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EB Garamond</vt:lpstr>
      <vt:lpstr>cascadia code</vt:lpstr>
      <vt:lpstr>EB Garamond Medium</vt:lpstr>
      <vt:lpstr>arial</vt:lpstr>
      <vt:lpstr>arial</vt:lpstr>
      <vt:lpstr>Calibri</vt:lpstr>
      <vt:lpstr>Public Sans</vt:lpstr>
      <vt:lpstr>Noto Sans Symbols</vt:lpstr>
      <vt:lpstr>EB Garamond ExtraBold</vt:lpstr>
      <vt:lpstr>Simple Light</vt:lpstr>
      <vt:lpstr>Simple Light</vt:lpstr>
      <vt:lpstr>PowerPoint Presentation</vt:lpstr>
      <vt:lpstr>Job portal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Ammar Reza</cp:lastModifiedBy>
  <cp:revision>6</cp:revision>
  <dcterms:created xsi:type="dcterms:W3CDTF">2020-08-13T11:21:46Z</dcterms:created>
  <dcterms:modified xsi:type="dcterms:W3CDTF">2023-11-19T18:19:47Z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2023-11-19T17:34:11Z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134a6fd0-d3fa-4cab-be51-3cdcee867968</vt:lpwstr>
  </property>
  <property fmtid="{D5CDD505-2E9C-101B-9397-08002B2CF9AE}" pid="7" name="MSIP_Label_defa4170-0d19-0005-0004-bc88714345d2_ActionId">
    <vt:lpwstr>e8fd083c-d303-4635-ba5f-90206fe28be7</vt:lpwstr>
  </property>
  <property fmtid="{D5CDD505-2E9C-101B-9397-08002B2CF9AE}" pid="8" name="MSIP_Label_defa4170-0d19-0005-0004-bc88714345d2_ContentBits">
    <vt:lpwstr>0</vt:lpwstr>
  </property>
</Properties>
</file>